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E8E4903-249B-49D5-8CD5-6A2F0C7F67D2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FFF8F51-F02C-4F30-9AF3-3CF6FA194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17014-EAB0-4C00-AC00-7F6E732AD492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A2B5D-C1F0-4AE6-9127-D5A623EB8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F67A8-B563-4BFA-81B3-7AECC6B7749E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0BCCC-F9D8-4A85-A1C3-BB7FA87C1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70CEE-C642-4CC3-A357-28643BF74467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C76E3-2828-4464-8809-2B7CFE856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1A1667-6F27-4547-BC7D-C606C436D61E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3C12F4-9CEC-4064-932E-2AAF8F8BF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7FF4D5-A66F-4A14-B35E-9E7EFC532F94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62606E-5E30-4174-94D3-78D3EBBCB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F9E8D5-A084-492D-8D5E-485C6E012C8C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6997E5-B42A-409E-9B61-E10C72C2B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EB8AEE-03BE-42D4-B3F3-050EB419F300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C48D18-6CF3-47D3-881A-C7FC6DB68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0097F-EFF2-4A4C-BCD7-8AF007B04CF4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C8C7B-8A36-4B10-A4A4-02ABF506C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3A849B-FEEB-46A9-9B27-85AC45A50FE7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326C3C-162A-4122-8F30-CF526DDF0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0C66C2F-6880-4405-993E-3573D75E2521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1EA2A44-D0DF-4095-8C5B-621CEEF3D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23BF673-AC16-4188-987A-67F03D9FF5BE}" type="datetimeFigureOut">
              <a:rPr lang="ru-RU"/>
              <a:pPr>
                <a:defRPr/>
              </a:pPr>
              <a:t>31.01.2013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B99DF4F-D65A-4B84-A22F-B67EDE69C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8" r:id="rId2"/>
    <p:sldLayoutId id="2147483673" r:id="rId3"/>
    <p:sldLayoutId id="2147483674" r:id="rId4"/>
    <p:sldLayoutId id="2147483675" r:id="rId5"/>
    <p:sldLayoutId id="2147483676" r:id="rId6"/>
    <p:sldLayoutId id="2147483669" r:id="rId7"/>
    <p:sldLayoutId id="2147483677" r:id="rId8"/>
    <p:sldLayoutId id="2147483678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0"/>
            <a:ext cx="4429124" cy="90109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IT-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88"/>
            <a:ext cx="91440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1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507037"/>
          </a:xfrm>
        </p:spPr>
        <p:txBody>
          <a:bodyPr/>
          <a:lstStyle/>
          <a:p>
            <a:r>
              <a:rPr lang="ru-RU" smtClean="0">
                <a:latin typeface="Calibri" pitchFamily="34" charset="0"/>
                <a:ea typeface="Calibri" pitchFamily="34" charset="0"/>
                <a:cs typeface="Calibri" pitchFamily="34" charset="0"/>
              </a:rPr>
              <a:t>Информационные технологии — широкий класс дисциплин и областей деятельности, относящихся к технологиям управления и обработки данных, а также создания данных, в том числе, с применением вычислительной техники.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643182"/>
            <a:ext cx="585791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1"/>
          <p:cNvSpPr>
            <a:spLocks noGrp="1"/>
          </p:cNvSpPr>
          <p:nvPr>
            <p:ph idx="1"/>
          </p:nvPr>
        </p:nvSpPr>
        <p:spPr>
          <a:xfrm>
            <a:off x="214313" y="428625"/>
            <a:ext cx="4643437" cy="6715125"/>
          </a:xfrm>
        </p:spPr>
        <p:txBody>
          <a:bodyPr/>
          <a:lstStyle/>
          <a:p>
            <a:r>
              <a:rPr lang="ru-RU" sz="24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В последнее время под информационными технологиями чаще всего понимают компьютерные технологии. В частности, ИТ имеют дело с использованием компьютеров и программного обеспечения для хранения, преобразования, защиты, обработки, передачи и получения информации. Специалистов по компьютерной технике и программированию часто называют ИТ-специалистами.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571480"/>
            <a:ext cx="371477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143248"/>
            <a:ext cx="3714776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186738" cy="1947862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IT – рынок – покупка и продажа информации разного рода. Конечно, Интернет многими используется как площадка для продажи реальных товаров, однако основные процессы, происходящие на его поле – это купля-продажа информации.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IT-</a:t>
            </a:r>
            <a:r>
              <a:rPr lang="ru-RU" dirty="0" smtClean="0"/>
              <a:t>технологии в России.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429000"/>
            <a:ext cx="6415082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8" y="714375"/>
            <a:ext cx="3429000" cy="5857875"/>
          </a:xfrm>
        </p:spPr>
        <p:txBody>
          <a:bodyPr>
            <a:normAutofit fontScale="850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Сфера IT – технологий проникла во многие сферы бизнеса: в рекламные агентства, маркетинговые и социологические организации, в студии </a:t>
            </a:r>
            <a:r>
              <a:rPr lang="ru-RU" sz="2400" dirty="0" err="1" smtClean="0"/>
              <a:t>веб-дизайна</a:t>
            </a:r>
            <a:r>
              <a:rPr lang="ru-RU" sz="2400" dirty="0" smtClean="0"/>
              <a:t> и т.д. Для тех, кто работает в этой сфере, остальные методы рекламы отходят на второй план, уступая место рекламе виртуальной, которая значительно дешевле реальной рекламы.</a:t>
            </a:r>
            <a:endParaRPr lang="ru-RU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42852"/>
            <a:ext cx="5214942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57813" y="928688"/>
            <a:ext cx="3400425" cy="5572125"/>
          </a:xfrm>
        </p:spPr>
        <p:txBody>
          <a:bodyPr>
            <a:normAutofit fontScale="6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400" dirty="0" smtClean="0"/>
              <a:t>Запад раньше нас понял суть и важность IT-сферы и ценит специалистов этой области знаний гораздо больше, чем их ценят в России, поэтому-то их труд на Западе оплачивается лучше, поэтому-то мы временами теряем наших специалистов, которые уезжают на Запад в погоне за высокой зарплатой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5072066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3286125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Большой ошибкой России является неточное разделение обязанностей специалистов. Не все кто мало-мальски разбирается в компьютерах может осуществлять функции программиста, верстальщика или </a:t>
            </a:r>
            <a:r>
              <a:rPr lang="ru-RU" dirty="0" err="1" smtClean="0"/>
              <a:t>веб-мастера</a:t>
            </a:r>
            <a:r>
              <a:rPr lang="ru-RU" dirty="0" smtClean="0"/>
              <a:t>. Это абсолютно разные профессии и один специалист не может заменить другого. От этого в какой-то степени также страдает качество, предоставляемых в России IT – услуг. Что опять же делает Россию отстающей.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5"/>
            <a:ext cx="9144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8" y="357188"/>
            <a:ext cx="8229600" cy="3786187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Россия – большая страна с большими возможностями. Однако она пока не научилась этими возможностями пользоваться. В России немало замечательных специалистов, но Запад предлагает им лучшие условия, и опять мы здесь проигрываем. Каждый день приближает нас к успехам Запада, и одновременно дает Западу, возможность расти дальше. Замкнутый круг, но возможно когда-нибудь мы сможем догнать его и занять одно с ним место на рынке продажи информации.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4448" y="3857628"/>
            <a:ext cx="2514802" cy="2679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</TotalTime>
  <Words>295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8</vt:i4>
      </vt:variant>
    </vt:vector>
  </HeadingPairs>
  <TitlesOfParts>
    <vt:vector size="22" baseType="lpstr">
      <vt:lpstr>Lucida Sans Unicode</vt:lpstr>
      <vt:lpstr>Arial</vt:lpstr>
      <vt:lpstr>Wingdings 3</vt:lpstr>
      <vt:lpstr>Verdana</vt:lpstr>
      <vt:lpstr>Wingdings 2</vt:lpstr>
      <vt:lpstr>Calibri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IT-технологии</dc:title>
  <dc:creator>Владелец</dc:creator>
  <cp:lastModifiedBy>Жаварцова Елена Геннадьевна</cp:lastModifiedBy>
  <cp:revision>11</cp:revision>
  <dcterms:created xsi:type="dcterms:W3CDTF">2011-02-23T19:08:23Z</dcterms:created>
  <dcterms:modified xsi:type="dcterms:W3CDTF">2013-01-31T13:00:44Z</dcterms:modified>
</cp:coreProperties>
</file>