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9" r:id="rId24"/>
    <p:sldId id="281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1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8" autoAdjust="0"/>
    <p:restoredTop sz="94650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0DD791-1D74-46BA-A80C-52C746A9D02E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3781FC-0DB3-495E-83D7-243A6DFA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3786214" cy="7323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Профессия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57422" y="5429264"/>
            <a:ext cx="6357982" cy="12144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дизайнер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8" name="Рисунок 7" descr="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142985"/>
            <a:ext cx="6000792" cy="4357717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101122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i="1" dirty="0" smtClean="0"/>
              <a:t>разработка логотипов, баннеров, </a:t>
            </a:r>
            <a:br>
              <a:rPr lang="ru-RU" sz="2400" b="1" i="1" dirty="0" smtClean="0"/>
            </a:br>
            <a:r>
              <a:rPr lang="ru-RU" sz="2400" b="1" i="1" dirty="0" err="1" smtClean="0"/>
              <a:t>флэш-элементов</a:t>
            </a:r>
            <a:endParaRPr lang="ru-RU" sz="2400" b="1" i="1" dirty="0"/>
          </a:p>
        </p:txBody>
      </p:sp>
      <p:pic>
        <p:nvPicPr>
          <p:cNvPr id="4" name="Содержимое 3" descr="1269885215_wide-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03387"/>
            <a:ext cx="7467600" cy="466725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5111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 Интересное оформление сайтов</a:t>
            </a:r>
            <a:endParaRPr lang="ru-RU" sz="2400" b="1" i="1" dirty="0"/>
          </a:p>
        </p:txBody>
      </p:sp>
      <p:pic>
        <p:nvPicPr>
          <p:cNvPr id="6" name="Содержимое 5" descr="1288189652_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0661" y="1357298"/>
            <a:ext cx="7772453" cy="514353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 обновление и модернизация стиля и структуры сайта</a:t>
            </a:r>
            <a:endParaRPr lang="ru-RU" sz="2400" b="1" i="1" dirty="0"/>
          </a:p>
        </p:txBody>
      </p:sp>
      <p:pic>
        <p:nvPicPr>
          <p:cNvPr id="4" name="Содержимое 3" descr="steklopaket-1280x8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03387"/>
            <a:ext cx="7467600" cy="466725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715172" cy="8037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Требования к профессии </a:t>
            </a:r>
            <a:br>
              <a:rPr lang="ru-RU" dirty="0" smtClean="0"/>
            </a:br>
            <a:r>
              <a:rPr lang="en-US" dirty="0" smtClean="0"/>
              <a:t>web-</a:t>
            </a:r>
            <a:r>
              <a:rPr lang="ru-RU" dirty="0" smtClean="0"/>
              <a:t>дизайнер:</a:t>
            </a:r>
            <a:endParaRPr lang="ru-RU" dirty="0"/>
          </a:p>
        </p:txBody>
      </p:sp>
      <p:pic>
        <p:nvPicPr>
          <p:cNvPr id="14" name="Рисунок 13" descr="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736"/>
            <a:ext cx="5296216" cy="5303707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2650587_1280x1024_3d-bulb-m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429684" cy="5372138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786454"/>
            <a:ext cx="735811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581A3"/>
                </a:solidFill>
              </a:rPr>
              <a:t>Креативность</a:t>
            </a:r>
            <a:r>
              <a:rPr lang="ru-RU" sz="2400" b="1" i="1" dirty="0" smtClean="0">
                <a:solidFill>
                  <a:srgbClr val="0581A3"/>
                </a:solidFill>
              </a:rPr>
              <a:t> и </a:t>
            </a:r>
            <a:r>
              <a:rPr lang="ru-RU" sz="2400" b="1" i="1" dirty="0">
                <a:solidFill>
                  <a:srgbClr val="0581A3"/>
                </a:solidFill>
              </a:rPr>
              <a:t>творческий склад личности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7678-y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358246" cy="5293533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86454"/>
            <a:ext cx="785818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Развитый </a:t>
            </a:r>
            <a:r>
              <a:rPr lang="ru-RU" sz="2400" b="1" i="1" dirty="0">
                <a:solidFill>
                  <a:srgbClr val="0581A3"/>
                </a:solidFill>
              </a:rPr>
              <a:t>эстетический и художественный вкус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088-Y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7929618" cy="5143536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15016"/>
            <a:ext cx="7858180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Хорошо </a:t>
            </a:r>
            <a:r>
              <a:rPr lang="ru-RU" sz="2400" b="1" i="1" dirty="0">
                <a:solidFill>
                  <a:srgbClr val="0581A3"/>
                </a:solidFill>
              </a:rPr>
              <a:t>развитое образное мышление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435-y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229619" cy="5143512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86454"/>
            <a:ext cx="7858180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Тщательность</a:t>
            </a:r>
            <a:r>
              <a:rPr lang="ru-RU" sz="2400" b="1" i="1" dirty="0">
                <a:solidFill>
                  <a:srgbClr val="0581A3"/>
                </a:solidFill>
              </a:rPr>
              <a:t>, усидчивость, аккуратность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76-y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6868611" cy="5151458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735811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Хорошая</a:t>
            </a:r>
            <a:r>
              <a:rPr lang="ru-RU" sz="2400" dirty="0"/>
              <a:t> </a:t>
            </a:r>
            <a:r>
              <a:rPr lang="ru-RU" sz="2400" b="1" i="1" dirty="0" smtClean="0">
                <a:solidFill>
                  <a:srgbClr val="0581A3"/>
                </a:solidFill>
              </a:rPr>
              <a:t>память, </a:t>
            </a:r>
            <a:r>
              <a:rPr lang="ru-RU" sz="2400" b="1" i="1" dirty="0">
                <a:solidFill>
                  <a:srgbClr val="0581A3"/>
                </a:solidFill>
              </a:rPr>
              <a:t>способность к распределению внимания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183-ilon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7500989" cy="4822065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7786742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Аналитический </a:t>
            </a:r>
            <a:r>
              <a:rPr lang="ru-RU" sz="2400" b="1" i="1" dirty="0">
                <a:solidFill>
                  <a:srgbClr val="0581A3"/>
                </a:solidFill>
              </a:rPr>
              <a:t>склад ума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6172200" cy="16600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u="sng" dirty="0" smtClean="0"/>
              <a:t>С английского: </a:t>
            </a:r>
            <a:r>
              <a:rPr lang="ru-RU" sz="2400" dirty="0" smtClean="0"/>
              <a:t> </a:t>
            </a:r>
          </a:p>
          <a:p>
            <a:r>
              <a:rPr lang="ru-RU" sz="2400" i="1" dirty="0" err="1" smtClean="0"/>
              <a:t>web</a:t>
            </a:r>
            <a:r>
              <a:rPr lang="ru-RU" sz="2400" dirty="0" smtClean="0"/>
              <a:t> — паутина (в данном случае — всемирная паутина, Интернет) ; </a:t>
            </a:r>
          </a:p>
          <a:p>
            <a:r>
              <a:rPr lang="ru-RU" sz="2400" i="1" dirty="0" err="1" smtClean="0"/>
              <a:t>design</a:t>
            </a:r>
            <a:r>
              <a:rPr lang="ru-RU" sz="2400" dirty="0" smtClean="0"/>
              <a:t> – чертить, планировать ; </a:t>
            </a:r>
          </a:p>
        </p:txBody>
      </p:sp>
      <p:pic>
        <p:nvPicPr>
          <p:cNvPr id="4" name="Рисунок 3" descr="web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6262700" cy="469702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143536" cy="5143536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5715016"/>
            <a:ext cx="628654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Обширные знания в различных сферах</a:t>
            </a:r>
            <a:endParaRPr lang="ru-RU" sz="2400" i="1" dirty="0">
              <a:solidFill>
                <a:srgbClr val="0581A3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427-ya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7467600" cy="466725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7643866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Знание </a:t>
            </a:r>
            <a:r>
              <a:rPr lang="ru-RU" sz="2400" b="1" i="1" dirty="0" err="1" smtClean="0">
                <a:solidFill>
                  <a:srgbClr val="0581A3"/>
                </a:solidFill>
              </a:rPr>
              <a:t>интернет-технологий</a:t>
            </a:r>
            <a:r>
              <a:rPr lang="ru-RU" sz="2400" b="1" i="1" dirty="0" smtClean="0">
                <a:solidFill>
                  <a:srgbClr val="0581A3"/>
                </a:solidFill>
              </a:rPr>
              <a:t> и </a:t>
            </a:r>
            <a:r>
              <a:rPr lang="ru-RU" sz="2400" b="1" i="1" dirty="0">
                <a:solidFill>
                  <a:srgbClr val="0581A3"/>
                </a:solidFill>
              </a:rPr>
              <a:t>программирования сайтов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089-Y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42852"/>
            <a:ext cx="7069671" cy="4873625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57214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581A3"/>
                </a:solidFill>
              </a:rPr>
              <a:t>Владение </a:t>
            </a:r>
            <a:r>
              <a:rPr lang="ru-RU" sz="2400" b="1" i="1" dirty="0">
                <a:solidFill>
                  <a:srgbClr val="0581A3"/>
                </a:solidFill>
              </a:rPr>
              <a:t>графическими и текстовыми редакторами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05626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4760244"/>
            <a:ext cx="2786082" cy="2097756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2714620"/>
            <a:ext cx="6429404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581A3"/>
                </a:solidFill>
              </a:rPr>
              <a:t>С развитием новых технологий профессия web-дизайнер становится все более востребованной. Заработная плата хорошего специалиста составляет не менее 20000-25000 </a:t>
            </a:r>
            <a:r>
              <a:rPr lang="ru-RU" sz="2400" b="1" i="1" dirty="0" smtClean="0">
                <a:solidFill>
                  <a:srgbClr val="0581A3"/>
                </a:solidFill>
              </a:rPr>
              <a:t>рублей</a:t>
            </a:r>
            <a:endParaRPr lang="ru-RU" sz="2400" b="1" i="1" dirty="0">
              <a:solidFill>
                <a:srgbClr val="0581A3"/>
              </a:solidFill>
            </a:endParaRPr>
          </a:p>
        </p:txBody>
      </p:sp>
      <p:pic>
        <p:nvPicPr>
          <p:cNvPr id="6" name="Рисунок 5" descr="188239-y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6643734" cy="278605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928674c7c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6498167" cy="485776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572560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581A3"/>
                </a:solidFill>
              </a:rPr>
              <a:t>Эта профессия </a:t>
            </a:r>
            <a:r>
              <a:rPr lang="ru-RU" sz="2400" b="1" i="1" dirty="0" smtClean="0">
                <a:solidFill>
                  <a:srgbClr val="0581A3"/>
                </a:solidFill>
              </a:rPr>
              <a:t>становится актуальной в </a:t>
            </a:r>
            <a:r>
              <a:rPr lang="ru-RU" sz="2400" b="1" i="1" dirty="0">
                <a:solidFill>
                  <a:srgbClr val="0581A3"/>
                </a:solidFill>
              </a:rPr>
              <a:t>наше </a:t>
            </a:r>
            <a:r>
              <a:rPr lang="ru-RU" sz="2400" b="1" i="1" dirty="0" smtClean="0">
                <a:solidFill>
                  <a:srgbClr val="0581A3"/>
                </a:solidFill>
              </a:rPr>
              <a:t>время. </a:t>
            </a:r>
            <a:r>
              <a:rPr lang="ru-RU" sz="2400" b="1" i="1" dirty="0">
                <a:solidFill>
                  <a:srgbClr val="0581A3"/>
                </a:solidFill>
              </a:rPr>
              <a:t>Понятно, </a:t>
            </a:r>
            <a:r>
              <a:rPr lang="ru-RU" sz="2400" b="1" i="1" dirty="0" smtClean="0">
                <a:solidFill>
                  <a:srgbClr val="0581A3"/>
                </a:solidFill>
              </a:rPr>
              <a:t>что </a:t>
            </a:r>
            <a:r>
              <a:rPr lang="ru-RU" sz="2400" b="1" i="1" dirty="0">
                <a:solidFill>
                  <a:srgbClr val="0581A3"/>
                </a:solidFill>
              </a:rPr>
              <a:t>WEB-дизайнер </a:t>
            </a:r>
            <a:r>
              <a:rPr lang="ru-RU" sz="2400" b="1" i="1" dirty="0" smtClean="0">
                <a:solidFill>
                  <a:srgbClr val="0581A3"/>
                </a:solidFill>
              </a:rPr>
              <a:t>должен иметь знания </a:t>
            </a:r>
            <a:r>
              <a:rPr lang="ru-RU" sz="2400" b="1" i="1" dirty="0">
                <a:solidFill>
                  <a:srgbClr val="0581A3"/>
                </a:solidFill>
              </a:rPr>
              <a:t>как в </a:t>
            </a:r>
            <a:r>
              <a:rPr lang="ru-RU" sz="2400" b="1" i="1" dirty="0" smtClean="0">
                <a:solidFill>
                  <a:srgbClr val="0581A3"/>
                </a:solidFill>
              </a:rPr>
              <a:t>сфере </a:t>
            </a:r>
            <a:r>
              <a:rPr lang="ru-RU" sz="2400" b="1" i="1" dirty="0">
                <a:solidFill>
                  <a:srgbClr val="0581A3"/>
                </a:solidFill>
              </a:rPr>
              <a:t>компьютерных программ, так и в </a:t>
            </a:r>
            <a:r>
              <a:rPr lang="ru-RU" sz="2400" b="1" i="1" dirty="0" smtClean="0">
                <a:solidFill>
                  <a:srgbClr val="0581A3"/>
                </a:solidFill>
              </a:rPr>
              <a:t>области графики, но важнее всего</a:t>
            </a:r>
            <a:r>
              <a:rPr lang="en-US" sz="2400" b="1" i="1" dirty="0" smtClean="0">
                <a:solidFill>
                  <a:srgbClr val="0581A3"/>
                </a:solidFill>
              </a:rPr>
              <a:t> -</a:t>
            </a:r>
            <a:r>
              <a:rPr lang="ru-RU" sz="2400" b="1" i="1" dirty="0" smtClean="0">
                <a:solidFill>
                  <a:srgbClr val="0581A3"/>
                </a:solidFill>
              </a:rPr>
              <a:t> быть по-настоящему увлеченным своей работой.</a:t>
            </a:r>
            <a:endParaRPr lang="ru-RU" sz="2400" b="1" i="1" dirty="0">
              <a:solidFill>
                <a:srgbClr val="0581A3"/>
              </a:solidFill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0"/>
            <a:ext cx="3571884" cy="15001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/>
              <a:t>Где работать: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64038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студии компьютерного дизайна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интернет-СМИ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предприятия и организации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частная практика</a:t>
            </a:r>
          </a:p>
          <a:p>
            <a:endParaRPr lang="ru-RU" dirty="0"/>
          </a:p>
        </p:txBody>
      </p:sp>
      <p:pic>
        <p:nvPicPr>
          <p:cNvPr id="6" name="Рисунок 5" descr="rede_so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000108"/>
            <a:ext cx="5238787" cy="392909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Спасибо за внимание!</a:t>
            </a:r>
            <a:endParaRPr lang="ru-RU" sz="3200" b="1" i="1" dirty="0"/>
          </a:p>
        </p:txBody>
      </p:sp>
      <p:pic>
        <p:nvPicPr>
          <p:cNvPr id="4" name="Содержимое 3" descr="1230288932_3D-Character-(2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5"/>
          <p:cNvSpPr txBox="1">
            <a:spLocks/>
          </p:cNvSpPr>
          <p:nvPr/>
        </p:nvSpPr>
        <p:spPr>
          <a:xfrm>
            <a:off x="2285984" y="4857736"/>
            <a:ext cx="6858016" cy="2000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Web-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дизайнер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– очень увлекательная и интересная профессия</a:t>
            </a:r>
            <a:r>
              <a:rPr lang="ru-RU" sz="2400" b="1" dirty="0">
                <a:solidFill>
                  <a:schemeClr val="tx2"/>
                </a:solidFill>
              </a:rPr>
              <a:t>, которая появилась совсем </a:t>
            </a:r>
            <a:r>
              <a:rPr lang="ru-RU" sz="2400" b="1" dirty="0" smtClean="0">
                <a:solidFill>
                  <a:schemeClr val="tx2"/>
                </a:solidFill>
              </a:rPr>
              <a:t>недавно, </a:t>
            </a:r>
            <a:r>
              <a:rPr lang="ru-RU" sz="2400" b="1" dirty="0" smtClean="0">
                <a:solidFill>
                  <a:schemeClr val="tx2"/>
                </a:solidFill>
              </a:rPr>
              <a:t>в связи с развитием интернета во всем мире.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44" y="0"/>
            <a:ext cx="7158056" cy="4340238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lia_2204090_Subscription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24"/>
            <a:ext cx="7929618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2714620"/>
            <a:ext cx="4857784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WEB-дизайнер</a:t>
            </a:r>
            <a:r>
              <a:rPr lang="ru-RU" sz="2400" b="1" dirty="0">
                <a:solidFill>
                  <a:schemeClr val="tx2"/>
                </a:solidFill>
              </a:rPr>
              <a:t> – это специалист в области компьютерных технологий, который отвечает за то, как выглядит </a:t>
            </a:r>
            <a:r>
              <a:rPr lang="ru-RU" sz="2400" b="1">
                <a:solidFill>
                  <a:schemeClr val="tx2"/>
                </a:solidFill>
              </a:rPr>
              <a:t>и </a:t>
            </a:r>
            <a:r>
              <a:rPr lang="ru-RU" sz="2400" b="1" smtClean="0">
                <a:solidFill>
                  <a:schemeClr val="tx2"/>
                </a:solidFill>
              </a:rPr>
              <a:t>воспринимается </a:t>
            </a:r>
            <a:r>
              <a:rPr lang="ru-RU" sz="2400" b="1" dirty="0">
                <a:solidFill>
                  <a:schemeClr val="tx2"/>
                </a:solidFill>
              </a:rPr>
              <a:t>Интернет-сайт.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3"/>
            <a:ext cx="8358246" cy="1785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581A3"/>
                </a:solidFill>
              </a:rPr>
              <a:t>Профессия </a:t>
            </a:r>
            <a:r>
              <a:rPr lang="ru-RU" sz="2800" b="1" dirty="0" err="1">
                <a:solidFill>
                  <a:srgbClr val="0581A3"/>
                </a:solidFill>
              </a:rPr>
              <a:t>web</a:t>
            </a:r>
            <a:r>
              <a:rPr lang="ru-RU" sz="2800" b="1" dirty="0">
                <a:solidFill>
                  <a:srgbClr val="0581A3"/>
                </a:solidFill>
              </a:rPr>
              <a:t> – дизайнера включает в себя </a:t>
            </a:r>
            <a:r>
              <a:rPr lang="ru-RU" sz="2800" b="1" dirty="0" smtClean="0">
                <a:solidFill>
                  <a:srgbClr val="0581A3"/>
                </a:solidFill>
              </a:rPr>
              <a:t>три </a:t>
            </a:r>
            <a:r>
              <a:rPr lang="ru-RU" sz="2800" b="1" dirty="0">
                <a:solidFill>
                  <a:srgbClr val="0581A3"/>
                </a:solidFill>
              </a:rPr>
              <a:t>аспекта: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1222890864_94058_siz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250272"/>
            <a:ext cx="6286544" cy="46077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3143248"/>
            <a:ext cx="2229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581A3"/>
                </a:solidFill>
              </a:rPr>
              <a:t>креативность</a:t>
            </a:r>
            <a:endParaRPr lang="ru-RU" sz="2000" b="1" i="1" dirty="0" smtClean="0">
              <a:solidFill>
                <a:srgbClr val="0581A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643050"/>
            <a:ext cx="419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581A3"/>
                </a:solidFill>
              </a:rPr>
              <a:t>дизайнерскую деятельность</a:t>
            </a:r>
            <a:endParaRPr lang="ru-RU" sz="2000" b="1" i="1" dirty="0">
              <a:solidFill>
                <a:srgbClr val="0581A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35729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581A3"/>
                </a:solidFill>
              </a:rPr>
              <a:t>умение пользоваться специальными компьютерными программами</a:t>
            </a:r>
            <a:endParaRPr lang="ru-RU" sz="2000" b="1" i="1" dirty="0">
              <a:solidFill>
                <a:srgbClr val="0581A3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581A3"/>
                </a:solidFill>
              </a:rPr>
              <a:t>Каждый </a:t>
            </a:r>
            <a:r>
              <a:rPr lang="en-US" sz="2400" b="1" dirty="0" smtClean="0">
                <a:solidFill>
                  <a:srgbClr val="0581A3"/>
                </a:solidFill>
              </a:rPr>
              <a:t>web-</a:t>
            </a:r>
            <a:r>
              <a:rPr lang="ru-RU" sz="2400" b="1" dirty="0" smtClean="0">
                <a:solidFill>
                  <a:srgbClr val="0581A3"/>
                </a:solidFill>
              </a:rPr>
              <a:t>дизайнер должен быть отличным программистом и хорошо разбираться в компьютерных технологиях</a:t>
            </a:r>
            <a:endParaRPr lang="ru-RU" sz="2400" b="1" dirty="0">
              <a:solidFill>
                <a:srgbClr val="0581A3"/>
              </a:solidFill>
            </a:endParaRPr>
          </a:p>
        </p:txBody>
      </p:sp>
      <p:pic>
        <p:nvPicPr>
          <p:cNvPr id="3" name="Рисунок 2" descr="сх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07307"/>
            <a:ext cx="7000924" cy="5250693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5016"/>
            <a:ext cx="81439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581A3"/>
                </a:solidFill>
              </a:rPr>
              <a:t>А также профессиональным художником и генератором новых идей</a:t>
            </a:r>
            <a:endParaRPr lang="ru-RU" sz="2400" b="1" dirty="0">
              <a:solidFill>
                <a:srgbClr val="0581A3"/>
              </a:solidFill>
            </a:endParaRPr>
          </a:p>
        </p:txBody>
      </p:sp>
      <p:pic>
        <p:nvPicPr>
          <p:cNvPr id="4" name="Рисунок 3" descr="3dc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"/>
            <a:ext cx="8572560" cy="563256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14290"/>
            <a:ext cx="6172200" cy="12144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i="1" dirty="0" smtClean="0"/>
              <a:t>Что же входит в обязанности современного web-мастера?</a:t>
            </a:r>
            <a:endParaRPr lang="ru-RU" sz="2800" i="1" dirty="0"/>
          </a:p>
        </p:txBody>
      </p:sp>
      <p:pic>
        <p:nvPicPr>
          <p:cNvPr id="4" name="Рисунок 3" descr="vopro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500174"/>
            <a:ext cx="3786196" cy="5048261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 создание идеи и разработки макета</a:t>
            </a:r>
            <a:r>
              <a:rPr lang="ru-RU" b="1" i="1" dirty="0" smtClean="0"/>
              <a:t> </a:t>
            </a:r>
            <a:endParaRPr lang="ru-RU" b="1" i="1" dirty="0"/>
          </a:p>
        </p:txBody>
      </p:sp>
      <p:pic>
        <p:nvPicPr>
          <p:cNvPr id="4" name="Содержимое 3" descr="3D_002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7858180" cy="5143536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243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Профессия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создание идеи и разработки макета </vt:lpstr>
      <vt:lpstr> разработка логотипов, баннеров,  флэш-элементов</vt:lpstr>
      <vt:lpstr> Интересное оформление сайтов</vt:lpstr>
      <vt:lpstr> обновление и модернизация стиля и структуры сайта</vt:lpstr>
      <vt:lpstr>Требования к профессии  web-дизайнер: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Где работать: 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Alice</dc:creator>
  <cp:lastModifiedBy>Ледкова</cp:lastModifiedBy>
  <cp:revision>38</cp:revision>
  <dcterms:created xsi:type="dcterms:W3CDTF">2011-02-21T16:51:01Z</dcterms:created>
  <dcterms:modified xsi:type="dcterms:W3CDTF">2011-02-24T16:12:03Z</dcterms:modified>
</cp:coreProperties>
</file>